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8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9" roundtripDataSignature="AMtx7mhUHwmFRB9l+PkT+2RJc2OszOi1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78FFACF-E37D-4B00-91FF-C0C8E00EF29F}">
  <a:tblStyle styleId="{278FFACF-E37D-4B00-91FF-C0C8E00EF2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ontserratMedium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HelveticaNeue-regular.fntdata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4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3.xml"/><Relationship Id="rId32" Type="http://schemas.openxmlformats.org/officeDocument/2006/relationships/font" Target="fonts/HelveticaNeue-bold.fntdata"/><Relationship Id="rId13" Type="http://schemas.openxmlformats.org/officeDocument/2006/relationships/font" Target="fonts/RobotoSlab-regular.fntdata"/><Relationship Id="rId35" Type="http://schemas.openxmlformats.org/officeDocument/2006/relationships/font" Target="fonts/HelveticaNeueLight-regular.fntdata"/><Relationship Id="rId12" Type="http://schemas.openxmlformats.org/officeDocument/2006/relationships/slide" Target="slides/slide5.xml"/><Relationship Id="rId34" Type="http://schemas.openxmlformats.org/officeDocument/2006/relationships/font" Target="fonts/HelveticaNeue-boldItalic.fntdata"/><Relationship Id="rId15" Type="http://schemas.openxmlformats.org/officeDocument/2006/relationships/font" Target="fonts/Roboto-regular.fntdata"/><Relationship Id="rId37" Type="http://schemas.openxmlformats.org/officeDocument/2006/relationships/font" Target="fonts/HelveticaNeueLight-italic.fntdata"/><Relationship Id="rId14" Type="http://schemas.openxmlformats.org/officeDocument/2006/relationships/font" Target="fonts/RobotoSlab-bold.fntdata"/><Relationship Id="rId36" Type="http://schemas.openxmlformats.org/officeDocument/2006/relationships/font" Target="fonts/HelveticaNeueLight-bold.fntdata"/><Relationship Id="rId17" Type="http://schemas.openxmlformats.org/officeDocument/2006/relationships/font" Target="fonts/Roboto-italic.fntdata"/><Relationship Id="rId39" Type="http://customschemas.google.com/relationships/presentationmetadata" Target="metadata"/><Relationship Id="rId16" Type="http://schemas.openxmlformats.org/officeDocument/2006/relationships/font" Target="fonts/Roboto-bold.fntdata"/><Relationship Id="rId38" Type="http://schemas.openxmlformats.org/officeDocument/2006/relationships/font" Target="fonts/HelveticaNeueLight-boldItalic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Keys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Normalization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Primary key.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Foreign key.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PRIMARY KEY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primary key is a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UNIQUE identifier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for each record in a database’s table (ie: client_id)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It must be one column of the table which contains UNIQUE values.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can’t be NULL.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automatically incremented each time a new record is inserted.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values in the column can’t be changed.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FOREIGN KEY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hey are used to establish a “link” between two tables.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Allows to create restrictions between two table fields.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Customers							Orders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45" name="Google Shape;245;ga0a6fe2872_0_0"/>
          <p:cNvGraphicFramePr/>
          <p:nvPr/>
        </p:nvGraphicFramePr>
        <p:xfrm>
          <a:off x="856050" y="301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{278FFACF-E37D-4B00-91FF-C0C8E00EF29F}</a:tableStyleId>
              </a:tblPr>
              <a:tblGrid>
                <a:gridCol w="1487125"/>
                <a:gridCol w="1487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Column 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Characteristics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customer_</a:t>
                      </a:r>
                      <a:r>
                        <a:rPr lang="en"/>
                        <a:t>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PRIMARY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first_name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last_name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46" name="Google Shape;246;ga0a6fe2872_0_0"/>
          <p:cNvGraphicFramePr/>
          <p:nvPr/>
        </p:nvGraphicFramePr>
        <p:xfrm>
          <a:off x="4894650" y="301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{278FFACF-E37D-4B00-91FF-C0C8E00EF29F}</a:tableStyleId>
              </a:tblPr>
              <a:tblGrid>
                <a:gridCol w="1487125"/>
                <a:gridCol w="1487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Column 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Characteristics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order</a:t>
                      </a:r>
                      <a:r>
                        <a:rPr lang="en"/>
                        <a:t>_id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PRIMARY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order_date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customer_id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FOREIGN KEY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